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60" r:id="rId1"/>
  </p:sldMasterIdLst>
  <p:notesMasterIdLst>
    <p:notesMasterId r:id="rId9"/>
  </p:notesMasterIdLst>
  <p:handoutMasterIdLst>
    <p:handoutMasterId r:id="rId10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28592"/>
    <a:srgbClr val="3366CC"/>
    <a:srgbClr val="4149EF"/>
    <a:srgbClr val="FB3535"/>
    <a:srgbClr val="E44C91"/>
    <a:srgbClr val="2675AA"/>
    <a:srgbClr val="6FA0C1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73" autoAdjust="0"/>
    <p:restoredTop sz="94660"/>
  </p:normalViewPr>
  <p:slideViewPr>
    <p:cSldViewPr>
      <p:cViewPr varScale="1">
        <p:scale>
          <a:sx n="85" d="100"/>
          <a:sy n="85" d="100"/>
        </p:scale>
        <p:origin x="-7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684FA9-95E7-443C-AC70-8AF2133C57C9}" type="datetimeFigureOut">
              <a:rPr lang="en-US" smtClean="0"/>
              <a:t>3/15/2011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259565-34BB-4FA7-9430-8048FE6BC5B0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E68711F-55A2-4AF3-B85F-58E2445289AA}" type="datetimeFigureOut">
              <a:rPr lang="en-US" smtClean="0"/>
              <a:pPr/>
              <a:t>3/15/2011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955905-77A1-489D-8B27-68C645A0A774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Title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5" name="Subtitle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1" name="Date Placeholder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3/15/2011</a:t>
            </a:fld>
            <a:endParaRPr lang="en-US"/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3/15/2011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3/15/2011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3/15/2011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3/15/2011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3/15/2011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3/15/2011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3/15/2011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3/15/2011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3/15/2011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3/15/2011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Picture Placeholder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Title Placeholder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1" name="Text Placeholder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7" name="Date Placeholder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3/15/2011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61" r:id="rId1"/>
    <p:sldLayoutId id="2147483962" r:id="rId2"/>
    <p:sldLayoutId id="2147483963" r:id="rId3"/>
    <p:sldLayoutId id="2147483964" r:id="rId4"/>
    <p:sldLayoutId id="2147483965" r:id="rId5"/>
    <p:sldLayoutId id="2147483966" r:id="rId6"/>
    <p:sldLayoutId id="2147483967" r:id="rId7"/>
    <p:sldLayoutId id="2147483968" r:id="rId8"/>
    <p:sldLayoutId id="2147483969" r:id="rId9"/>
    <p:sldLayoutId id="2147483970" r:id="rId10"/>
    <p:sldLayoutId id="2147483971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image" Target="../media/image8.wmf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wm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33600" y="1676400"/>
            <a:ext cx="5870448" cy="1371600"/>
          </a:xfrm>
        </p:spPr>
        <p:txBody>
          <a:bodyPr>
            <a:normAutofit/>
          </a:bodyPr>
          <a:lstStyle/>
          <a:p>
            <a:r>
              <a:rPr lang="en-US" sz="4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Jokerman" pitchFamily="82" charset="0"/>
              </a:rPr>
              <a:t>Moose</a:t>
            </a:r>
            <a:endParaRPr lang="en-US" sz="4800" b="1" dirty="0">
              <a:solidFill>
                <a:schemeClr val="tx1">
                  <a:lumMod val="95000"/>
                  <a:lumOff val="5000"/>
                </a:schemeClr>
              </a:solidFill>
              <a:latin typeface="Jokerman" pitchFamily="82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352800" y="457200"/>
            <a:ext cx="3962400" cy="1488280"/>
          </a:xfrm>
        </p:spPr>
        <p:txBody>
          <a:bodyPr/>
          <a:lstStyle/>
          <a:p>
            <a:pPr>
              <a:buFont typeface="Wingdings" pitchFamily="2" charset="2"/>
              <a:buChar char="q"/>
            </a:pPr>
            <a:r>
              <a:rPr 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Jokerman" pitchFamily="82" charset="0"/>
              </a:rPr>
              <a:t>What does a moose look like</a:t>
            </a:r>
            <a:endParaRPr lang="en-US" b="1" dirty="0">
              <a:solidFill>
                <a:schemeClr val="tx1">
                  <a:lumMod val="95000"/>
                  <a:lumOff val="5000"/>
                </a:schemeClr>
              </a:solidFill>
              <a:latin typeface="Jokerman" pitchFamily="82" charset="0"/>
            </a:endParaRPr>
          </a:p>
        </p:txBody>
      </p:sp>
      <p:pic>
        <p:nvPicPr>
          <p:cNvPr id="1026" name="Picture 2" descr="C:\Documents and Settings\bridgesr\Local Settings\Temporary Internet Files\Content.IE5\H3XEW0M6\MC900229083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0" y="3581400"/>
            <a:ext cx="4876800" cy="2715661"/>
          </a:xfrm>
          <a:prstGeom prst="rect">
            <a:avLst/>
          </a:prstGeom>
          <a:noFill/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590800" y="1295400"/>
            <a:ext cx="243840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chemeClr val="accent2">
                    <a:lumMod val="50000"/>
                  </a:schemeClr>
                </a:solidFill>
                <a:latin typeface="Arial Black" pitchFamily="34" charset="0"/>
              </a:rPr>
              <a:t>Did</a:t>
            </a:r>
            <a:r>
              <a:rPr lang="en-US" sz="3600" dirty="0" smtClean="0">
                <a:solidFill>
                  <a:schemeClr val="accent3">
                    <a:lumMod val="50000"/>
                  </a:schemeClr>
                </a:solidFill>
                <a:latin typeface="Arial Black" pitchFamily="34" charset="0"/>
              </a:rPr>
              <a:t> </a:t>
            </a:r>
            <a:r>
              <a:rPr lang="en-US" sz="3600" dirty="0" smtClean="0">
                <a:solidFill>
                  <a:schemeClr val="accent2">
                    <a:lumMod val="50000"/>
                  </a:schemeClr>
                </a:solidFill>
                <a:latin typeface="Arial Black" pitchFamily="34" charset="0"/>
              </a:rPr>
              <a:t>you know</a:t>
            </a:r>
            <a:r>
              <a:rPr lang="en-US" sz="3600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US" sz="3600" dirty="0" smtClean="0">
                <a:solidFill>
                  <a:schemeClr val="accent2">
                    <a:lumMod val="50000"/>
                  </a:schemeClr>
                </a:solidFill>
                <a:latin typeface="Arial Black" pitchFamily="34" charset="0"/>
              </a:rPr>
              <a:t>moose’</a:t>
            </a:r>
            <a:r>
              <a:rPr lang="en-US" sz="3600" dirty="0" smtClean="0">
                <a:solidFill>
                  <a:schemeClr val="accent2">
                    <a:lumMod val="50000"/>
                  </a:schemeClr>
                </a:solidFill>
                <a:latin typeface="Arial Black" pitchFamily="34" charset="0"/>
              </a:rPr>
              <a:t>s</a:t>
            </a:r>
            <a:r>
              <a:rPr lang="en-US" sz="3600" dirty="0" smtClean="0">
                <a:solidFill>
                  <a:schemeClr val="accent2">
                    <a:lumMod val="50000"/>
                  </a:schemeClr>
                </a:solidFill>
                <a:latin typeface="Arial Black" pitchFamily="34" charset="0"/>
              </a:rPr>
              <a:t> antlers can grow 6 feet long?</a:t>
            </a:r>
            <a:endParaRPr lang="en-US" sz="3600" dirty="0">
              <a:solidFill>
                <a:schemeClr val="accent2">
                  <a:lumMod val="50000"/>
                </a:schemeClr>
              </a:solidFill>
              <a:latin typeface="Arial Black" pitchFamily="34" charset="0"/>
            </a:endParaRPr>
          </a:p>
        </p:txBody>
      </p:sp>
      <p:pic>
        <p:nvPicPr>
          <p:cNvPr id="1026" name="Picture 2" descr="C:\Documents and Settings\bridgesr\Local Settings\Temporary Internet Files\Content.IE5\XX0K0J5N\MP900403393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53000" y="3505200"/>
            <a:ext cx="3901440" cy="2599944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457200" y="533400"/>
            <a:ext cx="3048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en-US" sz="2000" dirty="0" smtClean="0">
                <a:latin typeface="Bauhaus 93" pitchFamily="82" charset="0"/>
              </a:rPr>
              <a:t>Have you </a:t>
            </a:r>
            <a:r>
              <a:rPr lang="en-US" sz="2000" dirty="0" smtClean="0">
                <a:solidFill>
                  <a:schemeClr val="bg2">
                    <a:lumMod val="10000"/>
                  </a:schemeClr>
                </a:solidFill>
                <a:latin typeface="Bauhaus 93" pitchFamily="82" charset="0"/>
              </a:rPr>
              <a:t>seen </a:t>
            </a:r>
            <a:r>
              <a:rPr lang="en-US" sz="2000" dirty="0" smtClean="0">
                <a:solidFill>
                  <a:schemeClr val="bg2">
                    <a:lumMod val="10000"/>
                  </a:schemeClr>
                </a:solidFill>
                <a:latin typeface="Bauhaus 93" pitchFamily="82" charset="0"/>
              </a:rPr>
              <a:t>a moose’s antlers</a:t>
            </a:r>
            <a:r>
              <a:rPr lang="en-US" sz="2000" dirty="0" smtClean="0">
                <a:solidFill>
                  <a:schemeClr val="bg2">
                    <a:lumMod val="10000"/>
                  </a:schemeClr>
                </a:solidFill>
                <a:latin typeface="Bauhaus 93" pitchFamily="82" charset="0"/>
              </a:rPr>
              <a:t>?</a:t>
            </a:r>
            <a:endParaRPr lang="en-US" sz="2000" dirty="0" smtClean="0">
              <a:solidFill>
                <a:schemeClr val="bg2">
                  <a:lumMod val="10000"/>
                </a:schemeClr>
              </a:solidFill>
              <a:latin typeface="Bauhaus 93" pitchFamily="82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143000" y="304800"/>
            <a:ext cx="6255488" cy="1362075"/>
          </a:xfrm>
        </p:spPr>
        <p:txBody>
          <a:bodyPr/>
          <a:lstStyle/>
          <a:p>
            <a:r>
              <a:rPr lang="en-US" dirty="0" smtClean="0">
                <a:solidFill>
                  <a:srgbClr val="228592"/>
                </a:solidFill>
              </a:rPr>
              <a:t>Do you know what a bell is?</a:t>
            </a:r>
            <a:endParaRPr lang="en-US" dirty="0">
              <a:solidFill>
                <a:srgbClr val="228592"/>
              </a:solidFill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B0F0"/>
                </a:solidFill>
                <a:latin typeface="Bernard MT Condensed" pitchFamily="18" charset="0"/>
              </a:rPr>
              <a:t>A bell is something that dangles under it’s </a:t>
            </a:r>
            <a:r>
              <a:rPr lang="en-US" dirty="0" smtClean="0">
                <a:solidFill>
                  <a:srgbClr val="00B0F0"/>
                </a:solidFill>
                <a:latin typeface="Bernard MT Condensed" pitchFamily="18" charset="0"/>
              </a:rPr>
              <a:t>chin, It's </a:t>
            </a:r>
            <a:r>
              <a:rPr lang="en-US" dirty="0" smtClean="0">
                <a:solidFill>
                  <a:srgbClr val="00B0F0"/>
                </a:solidFill>
                <a:latin typeface="Bernard MT Condensed" pitchFamily="18" charset="0"/>
              </a:rPr>
              <a:t>extra skin!!</a:t>
            </a:r>
            <a:endParaRPr lang="en-US" dirty="0">
              <a:solidFill>
                <a:srgbClr val="00B0F0"/>
              </a:solidFill>
              <a:latin typeface="Bernard MT Condensed" pitchFamily="18" charset="0"/>
            </a:endParaRPr>
          </a:p>
        </p:txBody>
      </p:sp>
      <p:pic>
        <p:nvPicPr>
          <p:cNvPr id="1026" name="Picture 2" descr="C:\Documents and Settings\bridgesr\Local Settings\Temporary Internet Files\Content.IE5\HZE9GDW2\MC900326494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9200" y="3657600"/>
            <a:ext cx="3282408" cy="3049938"/>
          </a:xfrm>
          <a:prstGeom prst="rect">
            <a:avLst/>
          </a:prstGeom>
          <a:noFill/>
        </p:spPr>
      </p:pic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28600"/>
            <a:ext cx="6255488" cy="1362075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7030A0"/>
                </a:solidFill>
              </a:rPr>
              <a:t>Did you know a moose can grow over 3 meters?</a:t>
            </a:r>
            <a:endParaRPr lang="en-US" dirty="0">
              <a:solidFill>
                <a:srgbClr val="7030A0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800" y="2514600"/>
            <a:ext cx="5718048" cy="977486"/>
          </a:xfrm>
        </p:spPr>
        <p:txBody>
          <a:bodyPr>
            <a:normAutofit lnSpcReduction="10000"/>
          </a:bodyPr>
          <a:lstStyle/>
          <a:p>
            <a:r>
              <a:rPr lang="en-US" sz="3200" b="1" dirty="0" smtClean="0">
                <a:solidFill>
                  <a:srgbClr val="7030A0"/>
                </a:solidFill>
                <a:latin typeface="Broadway" pitchFamily="82" charset="0"/>
              </a:rPr>
              <a:t>3 meters is almost half of</a:t>
            </a:r>
            <a:r>
              <a:rPr lang="en-US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Broadway" pitchFamily="82" charset="0"/>
              </a:rPr>
              <a:t> </a:t>
            </a:r>
            <a:r>
              <a:rPr lang="en-US" sz="3200" b="1" dirty="0" smtClean="0">
                <a:solidFill>
                  <a:srgbClr val="7030A0"/>
                </a:solidFill>
                <a:latin typeface="Broadway" pitchFamily="82" charset="0"/>
              </a:rPr>
              <a:t>a meter stick!</a:t>
            </a:r>
            <a:endParaRPr lang="en-US" sz="3200" b="1" dirty="0">
              <a:solidFill>
                <a:srgbClr val="7030A0"/>
              </a:solidFill>
              <a:latin typeface="Broadway" pitchFamily="82" charset="0"/>
            </a:endParaRPr>
          </a:p>
        </p:txBody>
      </p:sp>
      <p:pic>
        <p:nvPicPr>
          <p:cNvPr id="2053" name="Picture 5" descr="C:\Documents and Settings\bridgesr\Local Settings\Temporary Internet Files\Content.IE5\HZE9GDW2\MC900326494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4103361"/>
            <a:ext cx="3200400" cy="2973737"/>
          </a:xfrm>
          <a:prstGeom prst="rect">
            <a:avLst/>
          </a:prstGeom>
          <a:noFill/>
        </p:spPr>
      </p:pic>
      <p:pic>
        <p:nvPicPr>
          <p:cNvPr id="2054" name="Picture 6" descr="C:\Documents and Settings\bridgesr\Local Settings\Temporary Internet Files\Content.IE5\XX0K0J5N\MP900314254[1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05200" y="5715000"/>
            <a:ext cx="346710" cy="990600"/>
          </a:xfrm>
          <a:prstGeom prst="rect">
            <a:avLst/>
          </a:prstGeom>
          <a:noFill/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828800"/>
            <a:ext cx="6255488" cy="1362075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E44C91"/>
                </a:solidFill>
              </a:rPr>
              <a:t>A moose is the largest of </a:t>
            </a:r>
            <a:r>
              <a:rPr lang="en-US" dirty="0" smtClean="0">
                <a:solidFill>
                  <a:srgbClr val="E44C91"/>
                </a:solidFill>
              </a:rPr>
              <a:t>all </a:t>
            </a:r>
            <a:r>
              <a:rPr lang="en-US" dirty="0" smtClean="0">
                <a:solidFill>
                  <a:srgbClr val="E44C91"/>
                </a:solidFill>
              </a:rPr>
              <a:t>deer </a:t>
            </a:r>
            <a:r>
              <a:rPr lang="en-US" dirty="0" smtClean="0">
                <a:solidFill>
                  <a:srgbClr val="E44C91"/>
                </a:solidFill>
              </a:rPr>
              <a:t>species!!</a:t>
            </a:r>
            <a:endParaRPr lang="en-US" dirty="0">
              <a:solidFill>
                <a:srgbClr val="E44C91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0" y="381000"/>
            <a:ext cx="3276600" cy="977486"/>
          </a:xfrm>
        </p:spPr>
        <p:txBody>
          <a:bodyPr>
            <a:normAutofit fontScale="62500" lnSpcReduction="20000"/>
          </a:bodyPr>
          <a:lstStyle/>
          <a:p>
            <a:r>
              <a:rPr lang="en-US" sz="3200" dirty="0" smtClean="0">
                <a:solidFill>
                  <a:srgbClr val="2675AA"/>
                </a:solidFill>
                <a:latin typeface="Elephant" pitchFamily="18" charset="0"/>
              </a:rPr>
              <a:t>Compare and contrast!</a:t>
            </a:r>
          </a:p>
          <a:p>
            <a:r>
              <a:rPr lang="en-US" sz="3200" dirty="0" smtClean="0">
                <a:solidFill>
                  <a:srgbClr val="2675AA"/>
                </a:solidFill>
                <a:latin typeface="Elephant" pitchFamily="18" charset="0"/>
              </a:rPr>
              <a:t>What’s different?</a:t>
            </a:r>
          </a:p>
          <a:p>
            <a:r>
              <a:rPr lang="en-US" sz="3200" dirty="0" smtClean="0">
                <a:solidFill>
                  <a:srgbClr val="2675AA"/>
                </a:solidFill>
                <a:latin typeface="Elephant" pitchFamily="18" charset="0"/>
              </a:rPr>
              <a:t>What’s the same?</a:t>
            </a:r>
            <a:endParaRPr lang="en-US" sz="3200" dirty="0">
              <a:solidFill>
                <a:srgbClr val="2675AA"/>
              </a:solidFill>
              <a:latin typeface="Elephant" pitchFamily="18" charset="0"/>
            </a:endParaRPr>
          </a:p>
        </p:txBody>
      </p:sp>
      <p:pic>
        <p:nvPicPr>
          <p:cNvPr id="1030" name="Picture 6" descr="C:\Documents and Settings\bridgesr\Local Settings\Temporary Internet Files\Content.IE5\H3XEW0M6\MC900346943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33800" y="4419600"/>
            <a:ext cx="3231852" cy="2231593"/>
          </a:xfrm>
          <a:prstGeom prst="rect">
            <a:avLst/>
          </a:prstGeom>
          <a:noFill/>
        </p:spPr>
      </p:pic>
      <p:pic>
        <p:nvPicPr>
          <p:cNvPr id="1031" name="Picture 7" descr="C:\Documents and Settings\bridgesr\Local Settings\Temporary Internet Files\Content.IE5\XX0K0J5N\MP900262659[1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0" y="4953000"/>
            <a:ext cx="2438400" cy="1625600"/>
          </a:xfrm>
          <a:prstGeom prst="rect">
            <a:avLst/>
          </a:prstGeom>
          <a:noFill/>
        </p:spPr>
      </p:pic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228600"/>
            <a:ext cx="3657600" cy="68580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footsteps</a:t>
            </a:r>
            <a:endParaRPr lang="en-US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81200" y="2057400"/>
            <a:ext cx="4572000" cy="990600"/>
          </a:xfrm>
        </p:spPr>
        <p:txBody>
          <a:bodyPr>
            <a:normAutofit fontScale="25000" lnSpcReduction="20000"/>
          </a:bodyPr>
          <a:lstStyle/>
          <a:p>
            <a:r>
              <a:rPr lang="en-US" sz="11200" dirty="0" smtClean="0">
                <a:solidFill>
                  <a:srgbClr val="4149EF"/>
                </a:solidFill>
                <a:latin typeface="Algerian" pitchFamily="82" charset="0"/>
              </a:rPr>
              <a:t>A moose's footstep is farther apart but</a:t>
            </a:r>
            <a:r>
              <a:rPr lang="en-US" sz="11200" dirty="0" smtClean="0">
                <a:solidFill>
                  <a:srgbClr val="FB3535"/>
                </a:solidFill>
                <a:latin typeface="Algerian" pitchFamily="82" charset="0"/>
              </a:rPr>
              <a:t> </a:t>
            </a:r>
            <a:r>
              <a:rPr lang="en-US" sz="8000" dirty="0" smtClean="0">
                <a:solidFill>
                  <a:srgbClr val="3366CC"/>
                </a:solidFill>
                <a:latin typeface="Algerian" pitchFamily="82" charset="0"/>
              </a:rPr>
              <a:t>a </a:t>
            </a:r>
            <a:r>
              <a:rPr lang="en-US" sz="9600" dirty="0" smtClean="0">
                <a:solidFill>
                  <a:srgbClr val="3366CC"/>
                </a:solidFill>
                <a:latin typeface="Algerian" pitchFamily="82" charset="0"/>
              </a:rPr>
              <a:t>deer's footstep is……………</a:t>
            </a:r>
            <a:r>
              <a:rPr lang="en-US" sz="8000" dirty="0" smtClean="0">
                <a:solidFill>
                  <a:srgbClr val="3366CC"/>
                </a:solidFill>
                <a:latin typeface="Algerian" pitchFamily="82" charset="0"/>
              </a:rPr>
              <a:t>…</a:t>
            </a:r>
          </a:p>
          <a:p>
            <a:endParaRPr lang="en-US" sz="8000" dirty="0" smtClean="0">
              <a:solidFill>
                <a:srgbClr val="FB3535"/>
              </a:solidFill>
              <a:latin typeface="Algerian" pitchFamily="82" charset="0"/>
            </a:endParaRPr>
          </a:p>
          <a:p>
            <a:r>
              <a:rPr lang="en-US" sz="8000" dirty="0" smtClean="0">
                <a:solidFill>
                  <a:srgbClr val="3366CC"/>
                </a:solidFill>
                <a:latin typeface="Algerian" pitchFamily="82" charset="0"/>
              </a:rPr>
              <a:t>Deer </a:t>
            </a:r>
            <a:r>
              <a:rPr lang="en-US" sz="8000" dirty="0" smtClean="0">
                <a:solidFill>
                  <a:srgbClr val="FB3535"/>
                </a:solidFill>
                <a:latin typeface="Algerian" pitchFamily="82" charset="0"/>
              </a:rPr>
              <a:t>                                        </a:t>
            </a:r>
            <a:r>
              <a:rPr lang="en-US" sz="8000" dirty="0" smtClean="0">
                <a:solidFill>
                  <a:srgbClr val="3366CC"/>
                </a:solidFill>
                <a:latin typeface="Algerian" pitchFamily="82" charset="0"/>
              </a:rPr>
              <a:t>Moose</a:t>
            </a:r>
            <a:endParaRPr lang="en-US" dirty="0" smtClean="0">
              <a:solidFill>
                <a:srgbClr val="3366CC"/>
              </a:solidFill>
              <a:latin typeface="Algerian" pitchFamily="82" charset="0"/>
            </a:endParaRPr>
          </a:p>
          <a:p>
            <a:r>
              <a:rPr lang="en-US" dirty="0" smtClean="0">
                <a:solidFill>
                  <a:srgbClr val="FB3535"/>
                </a:solidFill>
                <a:latin typeface="Algerian" pitchFamily="82" charset="0"/>
              </a:rPr>
              <a:t>                                   </a:t>
            </a:r>
            <a:endParaRPr lang="en-US" dirty="0">
              <a:solidFill>
                <a:srgbClr val="FB3535"/>
              </a:solidFill>
              <a:latin typeface="Algerian" pitchFamily="82" charset="0"/>
            </a:endParaRPr>
          </a:p>
        </p:txBody>
      </p:sp>
      <p:pic>
        <p:nvPicPr>
          <p:cNvPr id="2051" name="Picture 3" descr="C:\Documents and Settings\bridgesr\Local Settings\Temporary Internet Files\Content.IE5\0BY1N9P7\MC900052891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57800" y="3352800"/>
            <a:ext cx="815645" cy="912571"/>
          </a:xfrm>
          <a:prstGeom prst="rect">
            <a:avLst/>
          </a:prstGeom>
          <a:noFill/>
        </p:spPr>
      </p:pic>
      <p:pic>
        <p:nvPicPr>
          <p:cNvPr id="2052" name="Picture 4" descr="C:\Documents and Settings\bridgesr\Local Settings\Temporary Internet Files\Content.IE5\XX0K0J5N\MC900053051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09800" y="3352800"/>
            <a:ext cx="540410" cy="916229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>
                <a:latin typeface="Showcard Gothic" pitchFamily="82" charset="0"/>
              </a:rPr>
              <a:t>Now you know all about moose!</a:t>
            </a:r>
            <a:endParaRPr lang="en-US" dirty="0">
              <a:latin typeface="Showcard Gothic" pitchFamily="82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86200" y="228600"/>
            <a:ext cx="3438378" cy="1101248"/>
          </a:xfrm>
        </p:spPr>
        <p:txBody>
          <a:bodyPr/>
          <a:lstStyle/>
          <a:p>
            <a:r>
              <a:rPr lang="en-US" dirty="0" smtClean="0">
                <a:solidFill>
                  <a:schemeClr val="tx2">
                    <a:lumMod val="10000"/>
                  </a:schemeClr>
                </a:solidFill>
              </a:rPr>
              <a:t>All female and male moose have a short tail!</a:t>
            </a:r>
            <a:endParaRPr lang="en-US" dirty="0">
              <a:solidFill>
                <a:schemeClr val="tx2">
                  <a:lumMod val="10000"/>
                </a:schemeClr>
              </a:solidFill>
            </a:endParaRPr>
          </a:p>
        </p:txBody>
      </p:sp>
      <p:pic>
        <p:nvPicPr>
          <p:cNvPr id="3074" name="Picture 2" descr="C:\Documents and Settings\bridgesr\Local Settings\Temporary Internet Files\Content.IE5\0BY1N9P7\MC900104204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53000" y="3523316"/>
            <a:ext cx="3276600" cy="3120808"/>
          </a:xfrm>
          <a:prstGeom prst="rect">
            <a:avLst/>
          </a:prstGeom>
          <a:noFill/>
        </p:spPr>
      </p:pic>
      <p:pic>
        <p:nvPicPr>
          <p:cNvPr id="3075" name="Picture 3" descr="C:\Documents and Settings\bridgesr\Local Settings\Temporary Internet Files\Content.IE5\HZE9GDW2\MP900427905[1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0" y="4343400"/>
            <a:ext cx="3352800" cy="2244805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pulent">
  <a:themeElements>
    <a:clrScheme name="Opulent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Opulent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pulent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174</TotalTime>
  <Words>122</Words>
  <Application>Microsoft Office PowerPoint</Application>
  <PresentationFormat>On-screen Show (4:3)</PresentationFormat>
  <Paragraphs>19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Opulent</vt:lpstr>
      <vt:lpstr>Moose</vt:lpstr>
      <vt:lpstr>Slide 2</vt:lpstr>
      <vt:lpstr>Do you know what a bell is?</vt:lpstr>
      <vt:lpstr>Did you know a moose can grow over 3 meters?</vt:lpstr>
      <vt:lpstr>A moose is the largest of all deer species!!</vt:lpstr>
      <vt:lpstr>footsteps</vt:lpstr>
      <vt:lpstr>Now you know all about moose!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Moose</dc:title>
  <dc:creator/>
  <cp:lastModifiedBy>bridgesr</cp:lastModifiedBy>
  <cp:revision>20</cp:revision>
  <dcterms:created xsi:type="dcterms:W3CDTF">2006-08-16T00:00:00Z</dcterms:created>
  <dcterms:modified xsi:type="dcterms:W3CDTF">2011-03-15T14:41:51Z</dcterms:modified>
</cp:coreProperties>
</file>